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99" r:id="rId4"/>
    <p:sldId id="293" r:id="rId5"/>
    <p:sldId id="294" r:id="rId6"/>
    <p:sldId id="310" r:id="rId7"/>
    <p:sldId id="296" r:id="rId8"/>
    <p:sldId id="297" r:id="rId9"/>
    <p:sldId id="300" r:id="rId10"/>
    <p:sldId id="311" r:id="rId11"/>
    <p:sldId id="315" r:id="rId12"/>
    <p:sldId id="305" r:id="rId13"/>
    <p:sldId id="313" r:id="rId14"/>
    <p:sldId id="298" r:id="rId15"/>
    <p:sldId id="314" r:id="rId16"/>
    <p:sldId id="303" r:id="rId17"/>
    <p:sldId id="302" r:id="rId18"/>
    <p:sldId id="306" r:id="rId19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186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307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8246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8054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131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418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76" y="2125980"/>
            <a:ext cx="10368597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2" y="3840480"/>
            <a:ext cx="8538844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127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4969774" y="3741309"/>
            <a:ext cx="225425" cy="126364"/>
          </a:xfrm>
          <a:custGeom>
            <a:avLst/>
            <a:gdLst/>
            <a:ahLst/>
            <a:cxnLst/>
            <a:rect l="l" t="t" r="r" b="b"/>
            <a:pathLst>
              <a:path w="225425" h="126364">
                <a:moveTo>
                  <a:pt x="207912" y="94932"/>
                </a:moveTo>
                <a:lnTo>
                  <a:pt x="141008" y="94932"/>
                </a:lnTo>
                <a:lnTo>
                  <a:pt x="147624" y="99237"/>
                </a:lnTo>
                <a:lnTo>
                  <a:pt x="149478" y="101041"/>
                </a:lnTo>
                <a:lnTo>
                  <a:pt x="151218" y="102984"/>
                </a:lnTo>
                <a:lnTo>
                  <a:pt x="155524" y="107683"/>
                </a:lnTo>
                <a:lnTo>
                  <a:pt x="159689" y="112547"/>
                </a:lnTo>
                <a:lnTo>
                  <a:pt x="169760" y="122796"/>
                </a:lnTo>
                <a:lnTo>
                  <a:pt x="176402" y="126161"/>
                </a:lnTo>
                <a:lnTo>
                  <a:pt x="184759" y="125475"/>
                </a:lnTo>
                <a:lnTo>
                  <a:pt x="217254" y="125475"/>
                </a:lnTo>
                <a:lnTo>
                  <a:pt x="222275" y="125133"/>
                </a:lnTo>
                <a:lnTo>
                  <a:pt x="224980" y="118757"/>
                </a:lnTo>
                <a:lnTo>
                  <a:pt x="219887" y="108877"/>
                </a:lnTo>
                <a:lnTo>
                  <a:pt x="217131" y="105257"/>
                </a:lnTo>
                <a:lnTo>
                  <a:pt x="210610" y="97647"/>
                </a:lnTo>
                <a:lnTo>
                  <a:pt x="207912" y="94932"/>
                </a:lnTo>
                <a:close/>
              </a:path>
              <a:path w="225425" h="126364">
                <a:moveTo>
                  <a:pt x="20937" y="4241"/>
                </a:moveTo>
                <a:lnTo>
                  <a:pt x="1904" y="4495"/>
                </a:lnTo>
                <a:lnTo>
                  <a:pt x="0" y="7581"/>
                </a:lnTo>
                <a:lnTo>
                  <a:pt x="6124" y="21085"/>
                </a:lnTo>
                <a:lnTo>
                  <a:pt x="29757" y="65771"/>
                </a:lnTo>
                <a:lnTo>
                  <a:pt x="59126" y="103512"/>
                </a:lnTo>
                <a:lnTo>
                  <a:pt x="95566" y="123541"/>
                </a:lnTo>
                <a:lnTo>
                  <a:pt x="120954" y="125475"/>
                </a:lnTo>
                <a:lnTo>
                  <a:pt x="128600" y="125107"/>
                </a:lnTo>
                <a:lnTo>
                  <a:pt x="130898" y="123113"/>
                </a:lnTo>
                <a:lnTo>
                  <a:pt x="131483" y="110286"/>
                </a:lnTo>
                <a:lnTo>
                  <a:pt x="132092" y="105079"/>
                </a:lnTo>
                <a:lnTo>
                  <a:pt x="137172" y="95796"/>
                </a:lnTo>
                <a:lnTo>
                  <a:pt x="141008" y="94932"/>
                </a:lnTo>
                <a:lnTo>
                  <a:pt x="207912" y="94932"/>
                </a:lnTo>
                <a:lnTo>
                  <a:pt x="201657" y="88636"/>
                </a:lnTo>
                <a:lnTo>
                  <a:pt x="192468" y="79870"/>
                </a:lnTo>
                <a:lnTo>
                  <a:pt x="190616" y="77937"/>
                </a:lnTo>
                <a:lnTo>
                  <a:pt x="187747" y="69642"/>
                </a:lnTo>
                <a:lnTo>
                  <a:pt x="191768" y="62179"/>
                </a:lnTo>
                <a:lnTo>
                  <a:pt x="81965" y="62179"/>
                </a:lnTo>
                <a:lnTo>
                  <a:pt x="53804" y="22607"/>
                </a:lnTo>
                <a:lnTo>
                  <a:pt x="47028" y="6883"/>
                </a:lnTo>
                <a:lnTo>
                  <a:pt x="44183" y="4444"/>
                </a:lnTo>
                <a:lnTo>
                  <a:pt x="33633" y="4287"/>
                </a:lnTo>
                <a:lnTo>
                  <a:pt x="20937" y="4241"/>
                </a:lnTo>
                <a:close/>
              </a:path>
              <a:path w="225425" h="126364">
                <a:moveTo>
                  <a:pt x="122885" y="0"/>
                </a:moveTo>
                <a:lnTo>
                  <a:pt x="81483" y="0"/>
                </a:lnTo>
                <a:lnTo>
                  <a:pt x="79032" y="1904"/>
                </a:lnTo>
                <a:lnTo>
                  <a:pt x="76415" y="4940"/>
                </a:lnTo>
                <a:lnTo>
                  <a:pt x="74929" y="6705"/>
                </a:lnTo>
                <a:lnTo>
                  <a:pt x="74472" y="7848"/>
                </a:lnTo>
                <a:lnTo>
                  <a:pt x="83616" y="9588"/>
                </a:lnTo>
                <a:lnTo>
                  <a:pt x="87045" y="13512"/>
                </a:lnTo>
                <a:lnTo>
                  <a:pt x="88447" y="23482"/>
                </a:lnTo>
                <a:lnTo>
                  <a:pt x="89058" y="36243"/>
                </a:lnTo>
                <a:lnTo>
                  <a:pt x="88455" y="48806"/>
                </a:lnTo>
                <a:lnTo>
                  <a:pt x="88214" y="51650"/>
                </a:lnTo>
                <a:lnTo>
                  <a:pt x="87718" y="54482"/>
                </a:lnTo>
                <a:lnTo>
                  <a:pt x="84835" y="61340"/>
                </a:lnTo>
                <a:lnTo>
                  <a:pt x="81965" y="62179"/>
                </a:lnTo>
                <a:lnTo>
                  <a:pt x="191768" y="62179"/>
                </a:lnTo>
                <a:lnTo>
                  <a:pt x="192117" y="61531"/>
                </a:lnTo>
                <a:lnTo>
                  <a:pt x="139115" y="61531"/>
                </a:lnTo>
                <a:lnTo>
                  <a:pt x="135889" y="60464"/>
                </a:lnTo>
                <a:lnTo>
                  <a:pt x="131864" y="58991"/>
                </a:lnTo>
                <a:lnTo>
                  <a:pt x="130670" y="52349"/>
                </a:lnTo>
                <a:lnTo>
                  <a:pt x="130708" y="9512"/>
                </a:lnTo>
                <a:lnTo>
                  <a:pt x="129933" y="3721"/>
                </a:lnTo>
                <a:lnTo>
                  <a:pt x="128638" y="1130"/>
                </a:lnTo>
                <a:lnTo>
                  <a:pt x="122885" y="0"/>
                </a:lnTo>
                <a:close/>
              </a:path>
              <a:path w="225425" h="126364">
                <a:moveTo>
                  <a:pt x="174345" y="4178"/>
                </a:moveTo>
                <a:lnTo>
                  <a:pt x="171970" y="6057"/>
                </a:lnTo>
                <a:lnTo>
                  <a:pt x="169625" y="11917"/>
                </a:lnTo>
                <a:lnTo>
                  <a:pt x="165793" y="20614"/>
                </a:lnTo>
                <a:lnTo>
                  <a:pt x="158016" y="36243"/>
                </a:lnTo>
                <a:lnTo>
                  <a:pt x="151245" y="46995"/>
                </a:lnTo>
                <a:lnTo>
                  <a:pt x="143192" y="56895"/>
                </a:lnTo>
                <a:lnTo>
                  <a:pt x="141220" y="58991"/>
                </a:lnTo>
                <a:lnTo>
                  <a:pt x="139115" y="61531"/>
                </a:lnTo>
                <a:lnTo>
                  <a:pt x="192117" y="61531"/>
                </a:lnTo>
                <a:lnTo>
                  <a:pt x="194698" y="56741"/>
                </a:lnTo>
                <a:lnTo>
                  <a:pt x="202064" y="46946"/>
                </a:lnTo>
                <a:lnTo>
                  <a:pt x="210216" y="35950"/>
                </a:lnTo>
                <a:lnTo>
                  <a:pt x="217340" y="25382"/>
                </a:lnTo>
                <a:lnTo>
                  <a:pt x="222681" y="13817"/>
                </a:lnTo>
                <a:lnTo>
                  <a:pt x="224510" y="8026"/>
                </a:lnTo>
                <a:lnTo>
                  <a:pt x="222897" y="5473"/>
                </a:lnTo>
                <a:lnTo>
                  <a:pt x="215950" y="4279"/>
                </a:lnTo>
                <a:lnTo>
                  <a:pt x="174345" y="41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4912207" y="3617927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60006" y="179997"/>
                </a:moveTo>
                <a:lnTo>
                  <a:pt x="354775" y="223254"/>
                </a:lnTo>
                <a:lnTo>
                  <a:pt x="339914" y="262718"/>
                </a:lnTo>
                <a:lnTo>
                  <a:pt x="316676" y="297139"/>
                </a:lnTo>
                <a:lnTo>
                  <a:pt x="286310" y="325266"/>
                </a:lnTo>
                <a:lnTo>
                  <a:pt x="250069" y="345849"/>
                </a:lnTo>
                <a:lnTo>
                  <a:pt x="209204" y="357638"/>
                </a:lnTo>
                <a:lnTo>
                  <a:pt x="180009" y="359994"/>
                </a:lnTo>
                <a:lnTo>
                  <a:pt x="165246" y="359397"/>
                </a:lnTo>
                <a:lnTo>
                  <a:pt x="123113" y="350818"/>
                </a:lnTo>
                <a:lnTo>
                  <a:pt x="85188" y="333027"/>
                </a:lnTo>
                <a:lnTo>
                  <a:pt x="52724" y="307276"/>
                </a:lnTo>
                <a:lnTo>
                  <a:pt x="26969" y="274814"/>
                </a:lnTo>
                <a:lnTo>
                  <a:pt x="9177" y="236892"/>
                </a:lnTo>
                <a:lnTo>
                  <a:pt x="596" y="194760"/>
                </a:lnTo>
                <a:lnTo>
                  <a:pt x="0" y="179997"/>
                </a:lnTo>
                <a:lnTo>
                  <a:pt x="596" y="165233"/>
                </a:lnTo>
                <a:lnTo>
                  <a:pt x="9177" y="123101"/>
                </a:lnTo>
                <a:lnTo>
                  <a:pt x="26969" y="85179"/>
                </a:lnTo>
                <a:lnTo>
                  <a:pt x="52724" y="52717"/>
                </a:lnTo>
                <a:lnTo>
                  <a:pt x="85188" y="26966"/>
                </a:lnTo>
                <a:lnTo>
                  <a:pt x="123113" y="9175"/>
                </a:lnTo>
                <a:lnTo>
                  <a:pt x="165246" y="596"/>
                </a:lnTo>
                <a:lnTo>
                  <a:pt x="180009" y="0"/>
                </a:lnTo>
                <a:lnTo>
                  <a:pt x="194771" y="596"/>
                </a:lnTo>
                <a:lnTo>
                  <a:pt x="236900" y="9175"/>
                </a:lnTo>
                <a:lnTo>
                  <a:pt x="274821" y="26966"/>
                </a:lnTo>
                <a:lnTo>
                  <a:pt x="307284" y="52717"/>
                </a:lnTo>
                <a:lnTo>
                  <a:pt x="333037" y="85179"/>
                </a:lnTo>
                <a:lnTo>
                  <a:pt x="350829" y="123101"/>
                </a:lnTo>
                <a:lnTo>
                  <a:pt x="359410" y="165233"/>
                </a:lnTo>
                <a:lnTo>
                  <a:pt x="360006" y="17999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7707310" y="3735473"/>
            <a:ext cx="15875" cy="15875"/>
          </a:xfrm>
          <a:custGeom>
            <a:avLst/>
            <a:gdLst/>
            <a:ahLst/>
            <a:cxnLst/>
            <a:rect l="l" t="t" r="r" b="b"/>
            <a:pathLst>
              <a:path w="15875" h="15875">
                <a:moveTo>
                  <a:pt x="11887" y="0"/>
                </a:moveTo>
                <a:lnTo>
                  <a:pt x="3428" y="0"/>
                </a:lnTo>
                <a:lnTo>
                  <a:pt x="0" y="3429"/>
                </a:lnTo>
                <a:lnTo>
                  <a:pt x="0" y="12014"/>
                </a:lnTo>
                <a:lnTo>
                  <a:pt x="3428" y="15443"/>
                </a:lnTo>
                <a:lnTo>
                  <a:pt x="11887" y="15443"/>
                </a:lnTo>
                <a:lnTo>
                  <a:pt x="15316" y="12014"/>
                </a:lnTo>
                <a:lnTo>
                  <a:pt x="15316" y="3429"/>
                </a:lnTo>
                <a:lnTo>
                  <a:pt x="118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7564527" y="3695913"/>
            <a:ext cx="195580" cy="195580"/>
          </a:xfrm>
          <a:custGeom>
            <a:avLst/>
            <a:gdLst/>
            <a:ahLst/>
            <a:cxnLst/>
            <a:rect l="l" t="t" r="r" b="b"/>
            <a:pathLst>
              <a:path w="195579" h="195579">
                <a:moveTo>
                  <a:pt x="133235" y="0"/>
                </a:moveTo>
                <a:lnTo>
                  <a:pt x="62001" y="0"/>
                </a:lnTo>
                <a:lnTo>
                  <a:pt x="47610" y="1685"/>
                </a:lnTo>
                <a:lnTo>
                  <a:pt x="13164" y="23839"/>
                </a:lnTo>
                <a:lnTo>
                  <a:pt x="0" y="133223"/>
                </a:lnTo>
                <a:lnTo>
                  <a:pt x="1685" y="147612"/>
                </a:lnTo>
                <a:lnTo>
                  <a:pt x="23842" y="182051"/>
                </a:lnTo>
                <a:lnTo>
                  <a:pt x="133235" y="195211"/>
                </a:lnTo>
                <a:lnTo>
                  <a:pt x="147622" y="193526"/>
                </a:lnTo>
                <a:lnTo>
                  <a:pt x="160817" y="188731"/>
                </a:lnTo>
                <a:lnTo>
                  <a:pt x="172428" y="181216"/>
                </a:lnTo>
                <a:lnTo>
                  <a:pt x="173708" y="179908"/>
                </a:lnTo>
                <a:lnTo>
                  <a:pt x="62001" y="179908"/>
                </a:lnTo>
                <a:lnTo>
                  <a:pt x="47793" y="177698"/>
                </a:lnTo>
                <a:lnTo>
                  <a:pt x="18458" y="150066"/>
                </a:lnTo>
                <a:lnTo>
                  <a:pt x="15316" y="61988"/>
                </a:lnTo>
                <a:lnTo>
                  <a:pt x="17525" y="47780"/>
                </a:lnTo>
                <a:lnTo>
                  <a:pt x="45158" y="18445"/>
                </a:lnTo>
                <a:lnTo>
                  <a:pt x="173569" y="15303"/>
                </a:lnTo>
                <a:lnTo>
                  <a:pt x="171380" y="13160"/>
                </a:lnTo>
                <a:lnTo>
                  <a:pt x="159597" y="5890"/>
                </a:lnTo>
                <a:lnTo>
                  <a:pt x="146270" y="1379"/>
                </a:lnTo>
                <a:lnTo>
                  <a:pt x="133235" y="0"/>
                </a:lnTo>
                <a:close/>
              </a:path>
              <a:path w="195579" h="195579">
                <a:moveTo>
                  <a:pt x="173569" y="15303"/>
                </a:moveTo>
                <a:lnTo>
                  <a:pt x="133235" y="15303"/>
                </a:lnTo>
                <a:lnTo>
                  <a:pt x="147443" y="17513"/>
                </a:lnTo>
                <a:lnTo>
                  <a:pt x="159896" y="23683"/>
                </a:lnTo>
                <a:lnTo>
                  <a:pt x="169904" y="33123"/>
                </a:lnTo>
                <a:lnTo>
                  <a:pt x="176778" y="45145"/>
                </a:lnTo>
                <a:lnTo>
                  <a:pt x="179830" y="59059"/>
                </a:lnTo>
                <a:lnTo>
                  <a:pt x="179920" y="133223"/>
                </a:lnTo>
                <a:lnTo>
                  <a:pt x="177711" y="147430"/>
                </a:lnTo>
                <a:lnTo>
                  <a:pt x="150078" y="176766"/>
                </a:lnTo>
                <a:lnTo>
                  <a:pt x="62001" y="179908"/>
                </a:lnTo>
                <a:lnTo>
                  <a:pt x="173708" y="179908"/>
                </a:lnTo>
                <a:lnTo>
                  <a:pt x="182064" y="171372"/>
                </a:lnTo>
                <a:lnTo>
                  <a:pt x="189333" y="159590"/>
                </a:lnTo>
                <a:lnTo>
                  <a:pt x="193845" y="146261"/>
                </a:lnTo>
                <a:lnTo>
                  <a:pt x="195224" y="61988"/>
                </a:lnTo>
                <a:lnTo>
                  <a:pt x="193538" y="47601"/>
                </a:lnTo>
                <a:lnTo>
                  <a:pt x="188741" y="34406"/>
                </a:lnTo>
                <a:lnTo>
                  <a:pt x="181224" y="22795"/>
                </a:lnTo>
                <a:lnTo>
                  <a:pt x="173569" y="153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7613261" y="3742345"/>
            <a:ext cx="98425" cy="97790"/>
          </a:xfrm>
          <a:custGeom>
            <a:avLst/>
            <a:gdLst/>
            <a:ahLst/>
            <a:cxnLst/>
            <a:rect l="l" t="t" r="r" b="b"/>
            <a:pathLst>
              <a:path w="98425" h="97789">
                <a:moveTo>
                  <a:pt x="48884" y="0"/>
                </a:moveTo>
                <a:lnTo>
                  <a:pt x="11612" y="16991"/>
                </a:lnTo>
                <a:lnTo>
                  <a:pt x="0" y="42077"/>
                </a:lnTo>
                <a:lnTo>
                  <a:pt x="1564" y="58407"/>
                </a:lnTo>
                <a:lnTo>
                  <a:pt x="6471" y="72359"/>
                </a:lnTo>
                <a:lnTo>
                  <a:pt x="14220" y="83656"/>
                </a:lnTo>
                <a:lnTo>
                  <a:pt x="24309" y="92019"/>
                </a:lnTo>
                <a:lnTo>
                  <a:pt x="36237" y="97173"/>
                </a:lnTo>
                <a:lnTo>
                  <a:pt x="53802" y="96254"/>
                </a:lnTo>
                <a:lnTo>
                  <a:pt x="68606" y="92207"/>
                </a:lnTo>
                <a:lnTo>
                  <a:pt x="80544" y="85479"/>
                </a:lnTo>
                <a:lnTo>
                  <a:pt x="82495" y="83527"/>
                </a:lnTo>
                <a:lnTo>
                  <a:pt x="48884" y="83527"/>
                </a:lnTo>
                <a:lnTo>
                  <a:pt x="34963" y="80565"/>
                </a:lnTo>
                <a:lnTo>
                  <a:pt x="23803" y="72532"/>
                </a:lnTo>
                <a:lnTo>
                  <a:pt x="16689" y="60713"/>
                </a:lnTo>
                <a:lnTo>
                  <a:pt x="17762" y="43052"/>
                </a:lnTo>
                <a:lnTo>
                  <a:pt x="22926" y="29695"/>
                </a:lnTo>
                <a:lnTo>
                  <a:pt x="31321" y="20670"/>
                </a:lnTo>
                <a:lnTo>
                  <a:pt x="42087" y="16003"/>
                </a:lnTo>
                <a:lnTo>
                  <a:pt x="84287" y="16003"/>
                </a:lnTo>
                <a:lnTo>
                  <a:pt x="82617" y="13811"/>
                </a:lnTo>
                <a:lnTo>
                  <a:pt x="71884" y="5805"/>
                </a:lnTo>
                <a:lnTo>
                  <a:pt x="59275" y="1107"/>
                </a:lnTo>
                <a:lnTo>
                  <a:pt x="48884" y="0"/>
                </a:lnTo>
                <a:close/>
              </a:path>
              <a:path w="98425" h="97789">
                <a:moveTo>
                  <a:pt x="84287" y="16003"/>
                </a:moveTo>
                <a:lnTo>
                  <a:pt x="42087" y="16003"/>
                </a:lnTo>
                <a:lnTo>
                  <a:pt x="58466" y="18022"/>
                </a:lnTo>
                <a:lnTo>
                  <a:pt x="70981" y="24414"/>
                </a:lnTo>
                <a:lnTo>
                  <a:pt x="79244" y="34196"/>
                </a:lnTo>
                <a:lnTo>
                  <a:pt x="82862" y="46381"/>
                </a:lnTo>
                <a:lnTo>
                  <a:pt x="80230" y="61485"/>
                </a:lnTo>
                <a:lnTo>
                  <a:pt x="72885" y="73262"/>
                </a:lnTo>
                <a:lnTo>
                  <a:pt x="61957" y="80885"/>
                </a:lnTo>
                <a:lnTo>
                  <a:pt x="48884" y="83527"/>
                </a:lnTo>
                <a:lnTo>
                  <a:pt x="82495" y="83527"/>
                </a:lnTo>
                <a:lnTo>
                  <a:pt x="89512" y="76511"/>
                </a:lnTo>
                <a:lnTo>
                  <a:pt x="95406" y="65748"/>
                </a:lnTo>
                <a:lnTo>
                  <a:pt x="98120" y="53635"/>
                </a:lnTo>
                <a:lnTo>
                  <a:pt x="96279" y="38132"/>
                </a:lnTo>
                <a:lnTo>
                  <a:pt x="90930" y="24722"/>
                </a:lnTo>
                <a:lnTo>
                  <a:pt x="84287" y="16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7486550" y="3617927"/>
            <a:ext cx="360045" cy="360045"/>
          </a:xfrm>
          <a:custGeom>
            <a:avLst/>
            <a:gdLst/>
            <a:ahLst/>
            <a:cxnLst/>
            <a:rect l="l" t="t" r="r" b="b"/>
            <a:pathLst>
              <a:path w="360045" h="360045">
                <a:moveTo>
                  <a:pt x="359994" y="179997"/>
                </a:moveTo>
                <a:lnTo>
                  <a:pt x="354762" y="223254"/>
                </a:lnTo>
                <a:lnTo>
                  <a:pt x="339901" y="262718"/>
                </a:lnTo>
                <a:lnTo>
                  <a:pt x="316663" y="297139"/>
                </a:lnTo>
                <a:lnTo>
                  <a:pt x="286298" y="325266"/>
                </a:lnTo>
                <a:lnTo>
                  <a:pt x="250057" y="345849"/>
                </a:lnTo>
                <a:lnTo>
                  <a:pt x="209191" y="357638"/>
                </a:lnTo>
                <a:lnTo>
                  <a:pt x="179997" y="359994"/>
                </a:lnTo>
                <a:lnTo>
                  <a:pt x="165233" y="359397"/>
                </a:lnTo>
                <a:lnTo>
                  <a:pt x="123101" y="350818"/>
                </a:lnTo>
                <a:lnTo>
                  <a:pt x="85179" y="333027"/>
                </a:lnTo>
                <a:lnTo>
                  <a:pt x="52717" y="307276"/>
                </a:lnTo>
                <a:lnTo>
                  <a:pt x="26966" y="274814"/>
                </a:lnTo>
                <a:lnTo>
                  <a:pt x="9175" y="236892"/>
                </a:lnTo>
                <a:lnTo>
                  <a:pt x="596" y="194760"/>
                </a:lnTo>
                <a:lnTo>
                  <a:pt x="0" y="179997"/>
                </a:lnTo>
                <a:lnTo>
                  <a:pt x="596" y="165233"/>
                </a:lnTo>
                <a:lnTo>
                  <a:pt x="9175" y="123101"/>
                </a:lnTo>
                <a:lnTo>
                  <a:pt x="26966" y="85179"/>
                </a:lnTo>
                <a:lnTo>
                  <a:pt x="52717" y="52717"/>
                </a:lnTo>
                <a:lnTo>
                  <a:pt x="85179" y="26966"/>
                </a:lnTo>
                <a:lnTo>
                  <a:pt x="123101" y="9175"/>
                </a:lnTo>
                <a:lnTo>
                  <a:pt x="165233" y="596"/>
                </a:lnTo>
                <a:lnTo>
                  <a:pt x="179997" y="0"/>
                </a:lnTo>
                <a:lnTo>
                  <a:pt x="194758" y="596"/>
                </a:lnTo>
                <a:lnTo>
                  <a:pt x="236887" y="9175"/>
                </a:lnTo>
                <a:lnTo>
                  <a:pt x="274808" y="26966"/>
                </a:lnTo>
                <a:lnTo>
                  <a:pt x="307271" y="52717"/>
                </a:lnTo>
                <a:lnTo>
                  <a:pt x="333024" y="85179"/>
                </a:lnTo>
                <a:lnTo>
                  <a:pt x="350817" y="123101"/>
                </a:lnTo>
                <a:lnTo>
                  <a:pt x="359397" y="165233"/>
                </a:lnTo>
                <a:lnTo>
                  <a:pt x="359994" y="179997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150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8153"/>
            <a:ext cx="2383636" cy="68498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08385" y="839503"/>
            <a:ext cx="8581578" cy="406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917" y="1577340"/>
            <a:ext cx="10978514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39" y="6377940"/>
            <a:ext cx="3903471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7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10/26/2023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12" y="6377940"/>
            <a:ext cx="28056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7" y="4076851"/>
            <a:ext cx="12192127" cy="27811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Государственное автономное нетиповое образовательное учреждение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Воронежской области 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«Региональный центр выявления, поддержки и развития способностей и талантов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детей и молодежи «Орион»</a:t>
            </a:r>
            <a:endParaRPr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996E15-D778-4B73-AD38-C54DE09739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6" y="0"/>
            <a:ext cx="1620700" cy="15716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D82971-8467-4E55-9AD1-56CE1FB1F2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434" y="219743"/>
            <a:ext cx="2333625" cy="10096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D99410-F0A0-4460-A5D3-F99674DB9C4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722" y="0"/>
            <a:ext cx="2519680" cy="170116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E9ECC72-D5C3-4EC3-9AC9-22356F4FF7EE}"/>
              </a:ext>
            </a:extLst>
          </p:cNvPr>
          <p:cNvSpPr/>
          <p:nvPr/>
        </p:nvSpPr>
        <p:spPr>
          <a:xfrm>
            <a:off x="2895600" y="1830082"/>
            <a:ext cx="67323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B470C9-0A12-4B96-BE5E-BD5DA4BFB644}"/>
              </a:ext>
            </a:extLst>
          </p:cNvPr>
          <p:cNvSpPr txBox="1"/>
          <p:nvPr/>
        </p:nvSpPr>
        <p:spPr>
          <a:xfrm>
            <a:off x="2952728" y="4786322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E48FC39-5C2E-44FF-9987-3CE125145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0" y="219743"/>
            <a:ext cx="972215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911" y="357166"/>
            <a:ext cx="2714644" cy="69014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23772" y="1571636"/>
            <a:ext cx="111443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Бережливый проект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«Оптимизация процесса заезда в летний лагерь»</a:t>
            </a:r>
          </a:p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(с 03.04.2023 по 21.09.2023)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7442D62-7124-448D-BB7E-C1AA48E13A2A}"/>
              </a:ext>
            </a:extLst>
          </p:cNvPr>
          <p:cNvSpPr/>
          <p:nvPr/>
        </p:nvSpPr>
        <p:spPr>
          <a:xfrm>
            <a:off x="2667000" y="304800"/>
            <a:ext cx="8715412" cy="648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Статистический анализ №2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1985A3-34B0-4A47-99E9-5127AF0A0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1772816"/>
            <a:ext cx="9462432" cy="43646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9E7DF3E-BFEE-48D7-B07C-1466757CA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1184903"/>
            <a:ext cx="7552194" cy="57188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E877C-02C6-42EE-BCC5-4EA9AE85C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3632" y="188640"/>
            <a:ext cx="8736325" cy="8596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68BC87-1FC6-4D44-B69D-7369293B2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592" y="1412776"/>
            <a:ext cx="9661546" cy="491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34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3">
            <a:extLst>
              <a:ext uri="{FF2B5EF4-FFF2-40B4-BE49-F238E27FC236}">
                <a16:creationId xmlns:a16="http://schemas.microsoft.com/office/drawing/2014/main" id="{03600121-D412-4878-A8C2-24052D726633}"/>
              </a:ext>
            </a:extLst>
          </p:cNvPr>
          <p:cNvSpPr/>
          <p:nvPr/>
        </p:nvSpPr>
        <p:spPr>
          <a:xfrm>
            <a:off x="2595538" y="285728"/>
            <a:ext cx="8501122" cy="648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B9783C-CC53-4879-AC6F-DD65F0E8E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5800" y="1052736"/>
            <a:ext cx="7704856" cy="35514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9167BDB-D912-4396-86A9-7A7ED9157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184"/>
          <a:stretch/>
        </p:blipFill>
        <p:spPr>
          <a:xfrm>
            <a:off x="2063552" y="3412069"/>
            <a:ext cx="5426064" cy="329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91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47851D-73F0-47AD-A844-AE618D861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7768" y="116632"/>
            <a:ext cx="8054758" cy="37131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3AC705-A915-41B9-9D82-07520FCA7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16" t="12842" r="3932"/>
          <a:stretch/>
        </p:blipFill>
        <p:spPr>
          <a:xfrm>
            <a:off x="2135560" y="3132236"/>
            <a:ext cx="7056784" cy="360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487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3">
            <a:extLst>
              <a:ext uri="{FF2B5EF4-FFF2-40B4-BE49-F238E27FC236}">
                <a16:creationId xmlns:a16="http://schemas.microsoft.com/office/drawing/2014/main" id="{98CEFEE8-C686-4E70-A475-CE3AD208CD36}"/>
              </a:ext>
            </a:extLst>
          </p:cNvPr>
          <p:cNvSpPr/>
          <p:nvPr/>
        </p:nvSpPr>
        <p:spPr>
          <a:xfrm>
            <a:off x="2595538" y="285728"/>
            <a:ext cx="8501122" cy="648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тало</a:t>
            </a:r>
          </a:p>
        </p:txBody>
      </p:sp>
      <p:sp>
        <p:nvSpPr>
          <p:cNvPr id="9" name="AutoShape 2" descr="blob:https://web.telegram.org/e30f6717-e563-41e2-8cf8-0f81e2a470cb">
            <a:extLst>
              <a:ext uri="{FF2B5EF4-FFF2-40B4-BE49-F238E27FC236}">
                <a16:creationId xmlns:a16="http://schemas.microsoft.com/office/drawing/2014/main" id="{2B0E37B3-64DB-426B-8E85-8E773733CD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0" name="AutoShape 4" descr="blob:https://web.whatsapp.com/8660cf19-ace7-4a42-ad78-ca8a0dab055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046495-9EEA-4128-BA47-4B1464951C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72" t="22700"/>
          <a:stretch/>
        </p:blipFill>
        <p:spPr>
          <a:xfrm>
            <a:off x="70448" y="1124744"/>
            <a:ext cx="6182032" cy="379134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2EF894-6DDB-4BF0-8989-3EFFD70B7A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71" t="35970" r="26029" b="-2769"/>
          <a:stretch/>
        </p:blipFill>
        <p:spPr>
          <a:xfrm>
            <a:off x="6465559" y="2721866"/>
            <a:ext cx="5642129" cy="410559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98FAF1-1392-44FE-AAB6-383B3C5AF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16632"/>
            <a:ext cx="5787051" cy="386104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CF1033-E68E-415C-908E-EA0442872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3992" y="2692651"/>
            <a:ext cx="5883275" cy="392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24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3">
            <a:extLst>
              <a:ext uri="{FF2B5EF4-FFF2-40B4-BE49-F238E27FC236}">
                <a16:creationId xmlns:a16="http://schemas.microsoft.com/office/drawing/2014/main" id="{98CEFEE8-C686-4E70-A475-CE3AD208CD36}"/>
              </a:ext>
            </a:extLst>
          </p:cNvPr>
          <p:cNvSpPr/>
          <p:nvPr/>
        </p:nvSpPr>
        <p:spPr>
          <a:xfrm>
            <a:off x="2595538" y="285728"/>
            <a:ext cx="8501122" cy="648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Тиражирование</a:t>
            </a:r>
          </a:p>
        </p:txBody>
      </p:sp>
      <p:sp>
        <p:nvSpPr>
          <p:cNvPr id="9" name="AutoShape 2" descr="blob:https://web.telegram.org/e30f6717-e563-41e2-8cf8-0f81e2a470cb">
            <a:extLst>
              <a:ext uri="{FF2B5EF4-FFF2-40B4-BE49-F238E27FC236}">
                <a16:creationId xmlns:a16="http://schemas.microsoft.com/office/drawing/2014/main" id="{2B0E37B3-64DB-426B-8E85-8E773733CD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693553-1EDB-4A31-AE79-5A9CAFAB4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782" y="1124744"/>
            <a:ext cx="3936467" cy="556785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2FE908D-936D-41FA-A750-52634044CE80}"/>
              </a:ext>
            </a:extLst>
          </p:cNvPr>
          <p:cNvSpPr/>
          <p:nvPr/>
        </p:nvSpPr>
        <p:spPr>
          <a:xfrm>
            <a:off x="6744072" y="1118861"/>
            <a:ext cx="5136232" cy="5923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Содержание регламента</a:t>
            </a:r>
            <a:endParaRPr lang="ru-RU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Общее положение</a:t>
            </a:r>
            <a:endParaRPr lang="ru-RU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Стандарт подачи документов для участия в летнем лагере («Инструкция по подачи заявки на мероприятие», «Памятка для родителей»).</a:t>
            </a:r>
            <a:endParaRPr lang="ru-RU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Инструктажи сотрудников по организации процесса регистрации летнего лагеря.</a:t>
            </a:r>
            <a:endParaRPr lang="ru-RU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Общие требования к оформлению зоны регистрации участников летнего лагеря.</a:t>
            </a:r>
            <a:endParaRPr lang="ru-RU" sz="11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Приложения: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«Работа сотрудника по созданию мероприятия на платформе АИС «Мероприятия»;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0" dirty="0">
                <a:latin typeface="Times New Roman" panose="02020603050405020304" pitchFamily="18" charset="0"/>
                <a:ea typeface="Calibri" panose="020F0502020204030204" pitchFamily="34" charset="0"/>
              </a:rPr>
              <a:t>«Памятка медицинского персонала при оформлении ребенка в летний лагерь»;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«Памятка сотрудника регистрации»;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Навигационные и информационные стойки (фото);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Пример оформления рабочих мест сотрудников регистрации летнего лагеря.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400" kern="1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28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3">
            <a:extLst>
              <a:ext uri="{FF2B5EF4-FFF2-40B4-BE49-F238E27FC236}">
                <a16:creationId xmlns:a16="http://schemas.microsoft.com/office/drawing/2014/main" id="{CE61D551-0D34-469E-842A-D7962953B505}"/>
              </a:ext>
            </a:extLst>
          </p:cNvPr>
          <p:cNvSpPr/>
          <p:nvPr/>
        </p:nvSpPr>
        <p:spPr>
          <a:xfrm>
            <a:off x="2595538" y="285728"/>
            <a:ext cx="8829054" cy="648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освещение</a:t>
            </a:r>
          </a:p>
        </p:txBody>
      </p:sp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70C7F1BC-3D4A-44C6-BDF6-31616C5C0374}"/>
              </a:ext>
            </a:extLst>
          </p:cNvPr>
          <p:cNvSpPr/>
          <p:nvPr/>
        </p:nvSpPr>
        <p:spPr>
          <a:xfrm>
            <a:off x="2783632" y="2873854"/>
            <a:ext cx="5544616" cy="12752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Официальный сайт ГАНОУ ВО «Региональный центр «Орион»</a:t>
            </a:r>
          </a:p>
          <a:p>
            <a:r>
              <a:rPr lang="en-US" sz="1600" dirty="0">
                <a:solidFill>
                  <a:srgbClr val="002060"/>
                </a:solidFill>
              </a:rPr>
              <a:t>https://orioncentr.ru/</a:t>
            </a:r>
            <a:endParaRPr lang="ru-RU" sz="1600" dirty="0">
              <a:solidFill>
                <a:srgbClr val="002060"/>
              </a:solidFill>
            </a:endParaRPr>
          </a:p>
          <a:p>
            <a:endParaRPr lang="ru-RU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D4711E-8031-4B87-BB60-1774A727A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53" t="40012" r="30588" b="47634"/>
          <a:stretch/>
        </p:blipFill>
        <p:spPr>
          <a:xfrm>
            <a:off x="9048328" y="2877064"/>
            <a:ext cx="1295400" cy="1275226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39" b="95122" l="6098" r="95122">
                        <a14:foregroundMark x1="11500" y1="14000" x2="11500" y2="14000"/>
                        <a14:foregroundMark x1="88500" y1="95500" x2="88500" y2="95500"/>
                        <a14:foregroundMark x1="18500" y1="79500" x2="18500" y2="79500"/>
                        <a14:foregroundMark x1="93500" y1="14000" x2="93500" y2="14000"/>
                        <a14:foregroundMark x1="16500" y1="16500" x2="16500" y2="16500"/>
                        <a14:foregroundMark x1="53500" y1="2500" x2="53500" y2="2500"/>
                        <a14:foregroundMark x1="32927" y1="15854" x2="32927" y2="15854"/>
                        <a14:foregroundMark x1="71951" y1="20732" x2="71951" y2="20732"/>
                        <a14:foregroundMark x1="95122" y1="46341" x2="95122" y2="46341"/>
                        <a14:foregroundMark x1="51220" y1="40244" x2="51220" y2="40244"/>
                        <a14:foregroundMark x1="30488" y1="32927" x2="30488" y2="32927"/>
                        <a14:foregroundMark x1="28049" y1="63415" x2="28049" y2="63415"/>
                        <a14:foregroundMark x1="13415" y1="35366" x2="13415" y2="35366"/>
                        <a14:foregroundMark x1="43902" y1="7317" x2="43902" y2="7317"/>
                        <a14:backgroundMark x1="7317" y1="9756" x2="7317" y2="9756"/>
                        <a14:backgroundMark x1="89024" y1="18293" x2="89024" y2="18293"/>
                        <a14:backgroundMark x1="7317" y1="4878" x2="7317" y2="4878"/>
                        <a14:backgroundMark x1="71951" y1="0" x2="71951" y2="0"/>
                        <a14:backgroundMark x1="81707" y1="13415" x2="81707" y2="13415"/>
                        <a14:backgroundMark x1="92683" y1="91463" x2="92683" y2="91463"/>
                        <a14:backgroundMark x1="92683" y1="84146" x2="92683" y2="84146"/>
                        <a14:backgroundMark x1="92683" y1="13415" x2="92683" y2="13415"/>
                        <a14:backgroundMark x1="25610" y1="7317" x2="25610" y2="7317"/>
                        <a14:backgroundMark x1="9756" y1="20732" x2="9756" y2="20732"/>
                        <a14:backgroundMark x1="4878" y1="2439" x2="4878" y2="2439"/>
                        <a14:backgroundMark x1="46341" y1="2439" x2="46341" y2="2439"/>
                        <a14:backgroundMark x1="60976" y1="0" x2="60976" y2="0"/>
                        <a14:backgroundMark x1="48780" y1="2439" x2="48780" y2="2439"/>
                        <a14:backgroundMark x1="12346" y1="14493" x2="12346" y2="14493"/>
                        <a14:backgroundMark x1="11111" y1="11594" x2="11111" y2="11594"/>
                        <a14:backgroundMark x1="11111" y1="13043" x2="11111" y2="13043"/>
                        <a14:backgroundMark x1="16049" y1="15942" x2="16049" y2="15942"/>
                        <a14:backgroundMark x1="2469" y1="46377" x2="2469" y2="46377"/>
                        <a14:backgroundMark x1="7407" y1="46377" x2="7407" y2="46377"/>
                        <a14:backgroundMark x1="4938" y1="44928" x2="4938" y2="44928"/>
                        <a14:backgroundMark x1="3704" y1="46377" x2="3704" y2="46377"/>
                        <a14:backgroundMark x1="6173" y1="47826" x2="6173" y2="47826"/>
                        <a14:backgroundMark x1="7407" y1="47826" x2="7407" y2="47826"/>
                        <a14:backgroundMark x1="17284" y1="82609" x2="17284" y2="82609"/>
                        <a14:backgroundMark x1="16049" y1="78261" x2="16049" y2="78261"/>
                        <a14:backgroundMark x1="19753" y1="81159" x2="19753" y2="81159"/>
                        <a14:backgroundMark x1="88889" y1="95652" x2="88889" y2="95652"/>
                        <a14:backgroundMark x1="90123" y1="95652" x2="90123" y2="95652"/>
                        <a14:backgroundMark x1="87654" y1="97101" x2="87654" y2="97101"/>
                        <a14:backgroundMark x1="88889" y1="95652" x2="88889" y2="95652"/>
                        <a14:backgroundMark x1="87654" y1="97101" x2="87654" y2="97101"/>
                        <a14:backgroundMark x1="88889" y1="94203" x2="88889" y2="94203"/>
                        <a14:backgroundMark x1="88889" y1="94203" x2="88889" y2="94203"/>
                        <a14:backgroundMark x1="88889" y1="13043" x2="88889" y2="13043"/>
                        <a14:backgroundMark x1="88889" y1="13043" x2="88889" y2="13043"/>
                        <a14:backgroundMark x1="88889" y1="13043" x2="88889" y2="13043"/>
                        <a14:backgroundMark x1="87654" y1="13043" x2="87654" y2="13043"/>
                        <a14:backgroundMark x1="87654" y1="13043" x2="87654" y2="13043"/>
                        <a14:backgroundMark x1="90123" y1="13043" x2="90123" y2="13043"/>
                        <a14:backgroundMark x1="90123" y1="13043" x2="90123" y2="13043"/>
                        <a14:backgroundMark x1="56790" y1="4348" x2="56790" y2="4348"/>
                        <a14:backgroundMark x1="55556" y1="1449" x2="55556" y2="1449"/>
                        <a14:backgroundMark x1="50617" y1="0" x2="50617" y2="0"/>
                        <a14:backgroundMark x1="44444" y1="2899" x2="44444" y2="2899"/>
                        <a14:backgroundMark x1="13580" y1="13043" x2="13580" y2="13043"/>
                        <a14:backgroundMark x1="6173" y1="46377" x2="7407" y2="50725"/>
                        <a14:backgroundMark x1="16049" y1="78261" x2="16049" y2="78261"/>
                        <a14:backgroundMark x1="18519" y1="79710" x2="18519" y2="79710"/>
                        <a14:backgroundMark x1="90123" y1="97101" x2="90123" y2="97101"/>
                        <a14:backgroundMark x1="86420" y1="91304" x2="86420" y2="91304"/>
                        <a14:backgroundMark x1="90123" y1="94203" x2="90123" y2="94203"/>
                        <a14:backgroundMark x1="90123" y1="94203" x2="90123" y2="94203"/>
                        <a14:backgroundMark x1="90123" y1="94203" x2="90123" y2="94203"/>
                        <a14:backgroundMark x1="96296" y1="44928" x2="96296" y2="44928"/>
                        <a14:backgroundMark x1="96296" y1="44928" x2="96296" y2="44928"/>
                        <a14:backgroundMark x1="87654" y1="10145" x2="87654" y2="10145"/>
                        <a14:backgroundMark x1="88889" y1="13043" x2="88889" y2="13043"/>
                        <a14:backgroundMark x1="88889" y1="13043" x2="88889" y2="13043"/>
                        <a14:backgroundMark x1="88889" y1="11594" x2="88889" y2="11594"/>
                        <a14:backgroundMark x1="96296" y1="44928" x2="96296" y2="44928"/>
                        <a14:backgroundMark x1="88889" y1="98551" x2="88889" y2="98551"/>
                        <a14:backgroundMark x1="87654" y1="95652" x2="87654" y2="95652"/>
                        <a14:backgroundMark x1="53086" y1="2899" x2="53086" y2="2899"/>
                        <a14:backgroundMark x1="19753" y1="78261" x2="19753" y2="78261"/>
                        <a14:backgroundMark x1="6173" y1="46377" x2="6173" y2="46377"/>
                        <a14:backgroundMark x1="11111" y1="14493" x2="11111" y2="14493"/>
                        <a14:backgroundMark x1="14815" y1="15942" x2="14815" y2="15942"/>
                        <a14:backgroundMark x1="54321" y1="2899" x2="54321" y2="2899"/>
                        <a14:backgroundMark x1="88889" y1="94203" x2="88889" y2="94203"/>
                        <a14:backgroundMark x1="95062" y1="43478" x2="95062" y2="43478"/>
                        <a14:backgroundMark x1="88889" y1="15942" x2="88889" y2="15942"/>
                        <a14:backgroundMark x1="88889" y1="15942" x2="88889" y2="15942"/>
                        <a14:backgroundMark x1="88889" y1="15942" x2="88889" y2="15942"/>
                        <a14:backgroundMark x1="87654" y1="15942" x2="87654" y2="15942"/>
                        <a14:backgroundMark x1="91358" y1="13043" x2="91358" y2="13043"/>
                        <a14:backgroundMark x1="91358" y1="13043" x2="86420" y2="10145"/>
                        <a14:backgroundMark x1="85185" y1="8696" x2="85185" y2="8696"/>
                        <a14:backgroundMark x1="85185" y1="8696" x2="85185" y2="8696"/>
                        <a14:backgroundMark x1="54321" y1="1449" x2="54321" y2="1449"/>
                        <a14:backgroundMark x1="54321" y1="1449" x2="54321" y2="1449"/>
                        <a14:backgroundMark x1="54321" y1="1449" x2="54321" y2="1449"/>
                        <a14:backgroundMark x1="16049" y1="13043" x2="16049" y2="13043"/>
                        <a14:backgroundMark x1="16049" y1="13043" x2="16049" y2="13043"/>
                        <a14:backgroundMark x1="16049" y1="13043" x2="16049" y2="13043"/>
                        <a14:backgroundMark x1="16049" y1="13043" x2="16049" y2="13043"/>
                        <a14:backgroundMark x1="6173" y1="47826" x2="6173" y2="47826"/>
                        <a14:backgroundMark x1="6173" y1="47826" x2="6173" y2="47826"/>
                        <a14:backgroundMark x1="6173" y1="47826" x2="6173" y2="47826"/>
                        <a14:backgroundMark x1="17284" y1="78261" x2="17284" y2="78261"/>
                        <a14:backgroundMark x1="17284" y1="78261" x2="17284" y2="78261"/>
                        <a14:backgroundMark x1="17284" y1="78261" x2="17284" y2="78261"/>
                        <a14:backgroundMark x1="14815" y1="17391" x2="14815" y2="17391"/>
                        <a14:backgroundMark x1="14815" y1="17391" x2="14815" y2="17391"/>
                        <a14:backgroundMark x1="14815" y1="17391" x2="14815" y2="17391"/>
                        <a14:backgroundMark x1="14815" y1="17391" x2="14815" y2="17391"/>
                        <a14:backgroundMark x1="14815" y1="17391" x2="14815" y2="17391"/>
                        <a14:backgroundMark x1="14815" y1="15942" x2="14815" y2="15942"/>
                        <a14:backgroundMark x1="3704" y1="49275" x2="3704" y2="49275"/>
                        <a14:backgroundMark x1="3704" y1="49275" x2="3704" y2="49275"/>
                        <a14:backgroundMark x1="3704" y1="49275" x2="3704" y2="49275"/>
                        <a14:backgroundMark x1="17284" y1="15942" x2="17284" y2="15942"/>
                        <a14:backgroundMark x1="19753" y1="15942" x2="19753" y2="15942"/>
                        <a14:backgroundMark x1="19753" y1="15942" x2="19753" y2="15942"/>
                        <a14:backgroundMark x1="19753" y1="15942" x2="19753" y2="15942"/>
                        <a14:backgroundMark x1="20988" y1="15942" x2="20988" y2="15942"/>
                        <a14:backgroundMark x1="27160" y1="14493" x2="27160" y2="14493"/>
                        <a14:backgroundMark x1="30864" y1="10145" x2="30864" y2="10145"/>
                        <a14:backgroundMark x1="34568" y1="7246" x2="34568" y2="7246"/>
                        <a14:backgroundMark x1="38272" y1="7246" x2="38272" y2="7246"/>
                        <a14:backgroundMark x1="39506" y1="7246" x2="39506" y2="7246"/>
                        <a14:backgroundMark x1="87654" y1="95652" x2="87654" y2="95652"/>
                        <a14:backgroundMark x1="87654" y1="95652" x2="87654" y2="95652"/>
                        <a14:backgroundMark x1="87654" y1="95652" x2="87654" y2="95652"/>
                        <a14:backgroundMark x1="87654" y1="95652" x2="87654" y2="95652"/>
                        <a14:backgroundMark x1="86420" y1="95652" x2="86420" y2="95652"/>
                        <a14:backgroundMark x1="95062" y1="43478" x2="95062" y2="43478"/>
                        <a14:backgroundMark x1="95062" y1="43478" x2="95062" y2="43478"/>
                        <a14:backgroundMark x1="95062" y1="43478" x2="95062" y2="43478"/>
                        <a14:backgroundMark x1="95062" y1="43478" x2="95062" y2="43478"/>
                        <a14:backgroundMark x1="95062" y1="43478" x2="95062" y2="43478"/>
                        <a14:backgroundMark x1="95062" y1="43478" x2="95062" y2="43478"/>
                        <a14:backgroundMark x1="88889" y1="11594" x2="88889" y2="11594"/>
                        <a14:backgroundMark x1="88889" y1="11594" x2="88889" y2="11594"/>
                        <a14:backgroundMark x1="88889" y1="11594" x2="88889" y2="11594"/>
                        <a14:backgroundMark x1="88889" y1="11594" x2="88889" y2="11594"/>
                        <a14:backgroundMark x1="88889" y1="13043" x2="88889" y2="13043"/>
                        <a14:backgroundMark x1="12346" y1="11594" x2="12346" y2="11594"/>
                        <a14:backgroundMark x1="12346" y1="11594" x2="12346" y2="11594"/>
                        <a14:backgroundMark x1="12346" y1="11594" x2="12346" y2="11594"/>
                        <a14:backgroundMark x1="12346" y1="11594" x2="12346" y2="11594"/>
                        <a14:backgroundMark x1="12346" y1="11594" x2="12346" y2="11594"/>
                        <a14:backgroundMark x1="12346" y1="11594" x2="12346" y2="11594"/>
                        <a14:backgroundMark x1="12346" y1="11594" x2="12346" y2="11594"/>
                        <a14:backgroundMark x1="43210" y1="5797" x2="43210" y2="5797"/>
                        <a14:backgroundMark x1="43210" y1="5797" x2="43210" y2="5797"/>
                        <a14:backgroundMark x1="43210" y1="5797" x2="43210" y2="5797"/>
                        <a14:backgroundMark x1="53086" y1="0" x2="53086" y2="0"/>
                        <a14:backgroundMark x1="54321" y1="0" x2="54321" y2="0"/>
                        <a14:backgroundMark x1="54321" y1="0" x2="54321" y2="0"/>
                        <a14:backgroundMark x1="54321" y1="0" x2="54321" y2="0"/>
                        <a14:backgroundMark x1="7407" y1="42029" x2="7407" y2="42029"/>
                        <a14:backgroundMark x1="7407" y1="42029" x2="7407" y2="42029"/>
                        <a14:backgroundMark x1="7407" y1="42029" x2="7407" y2="42029"/>
                        <a14:backgroundMark x1="7407" y1="42029" x2="7407" y2="42029"/>
                        <a14:backgroundMark x1="7407" y1="42029" x2="7407" y2="42029"/>
                        <a14:backgroundMark x1="7407" y1="56522" x2="7407" y2="56522"/>
                        <a14:backgroundMark x1="7407" y1="56522" x2="7407" y2="56522"/>
                        <a14:backgroundMark x1="7407" y1="56522" x2="7407" y2="56522"/>
                        <a14:backgroundMark x1="19753" y1="78261" x2="19753" y2="78261"/>
                        <a14:backgroundMark x1="19753" y1="78261" x2="19753" y2="78261"/>
                        <a14:backgroundMark x1="19753" y1="78261" x2="19753" y2="78261"/>
                        <a14:backgroundMark x1="13580" y1="15942" x2="13580" y2="15942"/>
                        <a14:backgroundMark x1="13580" y1="15942" x2="13580" y2="15942"/>
                        <a14:backgroundMark x1="13580" y1="15942" x2="13580" y2="15942"/>
                        <a14:backgroundMark x1="13580" y1="15942" x2="13580" y2="15942"/>
                        <a14:backgroundMark x1="13580" y1="15942" x2="13580" y2="15942"/>
                        <a14:backgroundMark x1="13580" y1="15942" x2="13580" y2="15942"/>
                        <a14:backgroundMark x1="12346" y1="14493" x2="12346" y2="14493"/>
                        <a14:backgroundMark x1="11111" y1="11594" x2="11111" y2="11594"/>
                        <a14:backgroundMark x1="6173" y1="50725" x2="6173" y2="50725"/>
                        <a14:backgroundMark x1="6173" y1="52174" x2="6173" y2="52174"/>
                        <a14:backgroundMark x1="6173" y1="52174" x2="6173" y2="52174"/>
                        <a14:backgroundMark x1="6173" y1="52174" x2="6173" y2="52174"/>
                        <a14:backgroundMark x1="6173" y1="52174" x2="6173" y2="52174"/>
                        <a14:backgroundMark x1="19753" y1="78261" x2="19753" y2="78261"/>
                        <a14:backgroundMark x1="19753" y1="78261" x2="19753" y2="78261"/>
                        <a14:backgroundMark x1="19753" y1="78261" x2="19753" y2="78261"/>
                        <a14:backgroundMark x1="19753" y1="78261" x2="19753" y2="78261"/>
                        <a14:backgroundMark x1="19753" y1="78261" x2="19753" y2="78261"/>
                        <a14:backgroundMark x1="19753" y1="78261" x2="19753" y2="78261"/>
                        <a14:backgroundMark x1="87654" y1="95652" x2="87654" y2="95652"/>
                        <a14:backgroundMark x1="87654" y1="95652" x2="87654" y2="95652"/>
                        <a14:backgroundMark x1="87654" y1="95652" x2="87654" y2="95652"/>
                        <a14:backgroundMark x1="87654" y1="95652" x2="87654" y2="95652"/>
                        <a14:backgroundMark x1="96296" y1="44928" x2="96296" y2="44928"/>
                        <a14:backgroundMark x1="96296" y1="44928" x2="96296" y2="44928"/>
                        <a14:backgroundMark x1="96296" y1="44928" x2="96296" y2="44928"/>
                        <a14:backgroundMark x1="90123" y1="11594" x2="90123" y2="11594"/>
                        <a14:backgroundMark x1="90123" y1="11594" x2="90123" y2="11594"/>
                        <a14:backgroundMark x1="90123" y1="13043" x2="90123" y2="13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3586" y="3286124"/>
            <a:ext cx="456459" cy="400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93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3">
            <a:extLst>
              <a:ext uri="{FF2B5EF4-FFF2-40B4-BE49-F238E27FC236}">
                <a16:creationId xmlns:a16="http://schemas.microsoft.com/office/drawing/2014/main" id="{5600B15D-917E-4797-9376-67D8591BF541}"/>
              </a:ext>
            </a:extLst>
          </p:cNvPr>
          <p:cNvSpPr/>
          <p:nvPr/>
        </p:nvSpPr>
        <p:spPr>
          <a:xfrm>
            <a:off x="2667000" y="304800"/>
            <a:ext cx="8715412" cy="648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Паспорт бережливого проекта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96CFB8-A157-435B-889E-58949CF1EF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4600407" y="264059"/>
            <a:ext cx="48485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3">
            <a:extLst>
              <a:ext uri="{FF2B5EF4-FFF2-40B4-BE49-F238E27FC236}">
                <a16:creationId xmlns:a16="http://schemas.microsoft.com/office/drawing/2014/main" id="{FF3F999C-F27E-4225-B580-18CC31A7F641}"/>
              </a:ext>
            </a:extLst>
          </p:cNvPr>
          <p:cNvSpPr/>
          <p:nvPr/>
        </p:nvSpPr>
        <p:spPr>
          <a:xfrm>
            <a:off x="2667000" y="304800"/>
            <a:ext cx="1152128" cy="648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М1</a:t>
            </a:r>
          </a:p>
        </p:txBody>
      </p:sp>
      <p:sp>
        <p:nvSpPr>
          <p:cNvPr id="3" name="Скругленный прямоугольник 17">
            <a:extLst>
              <a:ext uri="{FF2B5EF4-FFF2-40B4-BE49-F238E27FC236}">
                <a16:creationId xmlns:a16="http://schemas.microsoft.com/office/drawing/2014/main" id="{5CC0C455-1F8C-495D-BD2C-1C99B147F862}"/>
              </a:ext>
            </a:extLst>
          </p:cNvPr>
          <p:cNvSpPr/>
          <p:nvPr/>
        </p:nvSpPr>
        <p:spPr>
          <a:xfrm>
            <a:off x="4114800" y="71512"/>
            <a:ext cx="7416824" cy="910942"/>
          </a:xfrm>
          <a:prstGeom prst="round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Определены цели и/или миссия организации, для реализации которых создан проверяемый образец</a:t>
            </a:r>
          </a:p>
        </p:txBody>
      </p:sp>
      <p:sp>
        <p:nvSpPr>
          <p:cNvPr id="6" name="Скругленный прямоугольник 3">
            <a:extLst>
              <a:ext uri="{FF2B5EF4-FFF2-40B4-BE49-F238E27FC236}">
                <a16:creationId xmlns:a16="http://schemas.microsoft.com/office/drawing/2014/main" id="{5600B15D-917E-4797-9376-67D8591BF541}"/>
              </a:ext>
            </a:extLst>
          </p:cNvPr>
          <p:cNvSpPr/>
          <p:nvPr/>
        </p:nvSpPr>
        <p:spPr>
          <a:xfrm>
            <a:off x="2667000" y="304800"/>
            <a:ext cx="8715412" cy="648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Анкетирование № 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FEC306-AFDC-4341-9EC0-7378FB12A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1215742"/>
            <a:ext cx="962025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32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3">
            <a:extLst>
              <a:ext uri="{FF2B5EF4-FFF2-40B4-BE49-F238E27FC236}">
                <a16:creationId xmlns:a16="http://schemas.microsoft.com/office/drawing/2014/main" id="{5600B15D-917E-4797-9376-67D8591BF541}"/>
              </a:ext>
            </a:extLst>
          </p:cNvPr>
          <p:cNvSpPr/>
          <p:nvPr/>
        </p:nvSpPr>
        <p:spPr>
          <a:xfrm>
            <a:off x="2783632" y="116632"/>
            <a:ext cx="8715412" cy="648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текущего состояния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11C757-D713-4183-ADD2-6F2BA12C46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55"/>
          <a:stretch/>
        </p:blipFill>
        <p:spPr>
          <a:xfrm>
            <a:off x="2583069" y="1196752"/>
            <a:ext cx="9216256" cy="439248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07FC79-72FD-4235-BE08-DED399CEB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696" y="5589240"/>
            <a:ext cx="3589104" cy="12687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C05F31-0185-4F67-963A-D404B298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8330" y="805424"/>
            <a:ext cx="5090601" cy="4633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07E8097-E25F-4AE7-B735-F7206F96EA93}"/>
              </a:ext>
            </a:extLst>
          </p:cNvPr>
          <p:cNvSpPr/>
          <p:nvPr/>
        </p:nvSpPr>
        <p:spPr>
          <a:xfrm>
            <a:off x="2952728" y="214290"/>
            <a:ext cx="8715412" cy="648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75" y="13449300"/>
            <a:ext cx="1905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275" y="15716250"/>
            <a:ext cx="36195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8" name="Пятно 2 7">
            <a:extLst>
              <a:ext uri="{FF2B5EF4-FFF2-40B4-BE49-F238E27FC236}">
                <a16:creationId xmlns:a16="http://schemas.microsoft.com/office/drawing/2014/main" id="{00000000-0008-0000-0000-000012000000}"/>
              </a:ext>
            </a:extLst>
          </p:cNvPr>
          <p:cNvSpPr/>
          <p:nvPr/>
        </p:nvSpPr>
        <p:spPr>
          <a:xfrm>
            <a:off x="12622" y="13253142"/>
            <a:ext cx="779858" cy="584777"/>
          </a:xfrm>
          <a:prstGeom prst="irregularSeal2">
            <a:avLst/>
          </a:prstGeom>
          <a:solidFill>
            <a:srgbClr val="FF0000"/>
          </a:solidFill>
          <a:ln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>
                <a:solidFill>
                  <a:sysClr val="windowText" lastClr="000000"/>
                </a:solidFill>
              </a:rPr>
              <a:t>4</a:t>
            </a:r>
          </a:p>
          <a:p>
            <a:pPr algn="l"/>
            <a:endParaRPr lang="ru-RU" sz="1600">
              <a:solidFill>
                <a:sysClr val="windowText" lastClr="000000"/>
              </a:solidFill>
            </a:endParaRPr>
          </a:p>
        </p:txBody>
      </p:sp>
      <p:sp>
        <p:nvSpPr>
          <p:cNvPr id="9" name="Пятно 2 8">
            <a:extLst>
              <a:ext uri="{FF2B5EF4-FFF2-40B4-BE49-F238E27FC236}">
                <a16:creationId xmlns:a16="http://schemas.microsoft.com/office/drawing/2014/main" id="{00000000-0008-0000-0000-000013000000}"/>
              </a:ext>
            </a:extLst>
          </p:cNvPr>
          <p:cNvSpPr/>
          <p:nvPr/>
        </p:nvSpPr>
        <p:spPr>
          <a:xfrm>
            <a:off x="143356" y="14859963"/>
            <a:ext cx="624417" cy="635000"/>
          </a:xfrm>
          <a:prstGeom prst="irregularSeal2">
            <a:avLst/>
          </a:prstGeom>
          <a:solidFill>
            <a:srgbClr val="FF0000"/>
          </a:solidFill>
          <a:ln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10" name="Пятно 2 9">
            <a:extLst>
              <a:ext uri="{FF2B5EF4-FFF2-40B4-BE49-F238E27FC236}">
                <a16:creationId xmlns:a16="http://schemas.microsoft.com/office/drawing/2014/main" id="{00000000-0008-0000-0000-000016000000}"/>
              </a:ext>
            </a:extLst>
          </p:cNvPr>
          <p:cNvSpPr/>
          <p:nvPr/>
        </p:nvSpPr>
        <p:spPr>
          <a:xfrm>
            <a:off x="84666" y="15866110"/>
            <a:ext cx="677334" cy="532130"/>
          </a:xfrm>
          <a:prstGeom prst="irregularSeal2">
            <a:avLst/>
          </a:prstGeom>
          <a:solidFill>
            <a:srgbClr val="FF0000"/>
          </a:solidFill>
          <a:ln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>
                <a:solidFill>
                  <a:sysClr val="windowText" lastClr="000000"/>
                </a:solidFill>
              </a:rPr>
              <a:t>9</a:t>
            </a:r>
          </a:p>
        </p:txBody>
      </p:sp>
      <p:sp>
        <p:nvSpPr>
          <p:cNvPr id="11" name="Пятно 2 10">
            <a:extLst>
              <a:ext uri="{FF2B5EF4-FFF2-40B4-BE49-F238E27FC236}">
                <a16:creationId xmlns:a16="http://schemas.microsoft.com/office/drawing/2014/main" id="{00000000-0008-0000-0000-000022000000}"/>
              </a:ext>
            </a:extLst>
          </p:cNvPr>
          <p:cNvSpPr/>
          <p:nvPr/>
        </p:nvSpPr>
        <p:spPr>
          <a:xfrm>
            <a:off x="0" y="19264311"/>
            <a:ext cx="985497" cy="571499"/>
          </a:xfrm>
          <a:prstGeom prst="irregularSeal2">
            <a:avLst/>
          </a:prstGeom>
          <a:solidFill>
            <a:srgbClr val="FF0000"/>
          </a:solidFill>
          <a:ln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>
                <a:solidFill>
                  <a:sysClr val="windowText" lastClr="000000"/>
                </a:solidFill>
              </a:rPr>
              <a:t>11</a:t>
            </a:r>
          </a:p>
        </p:txBody>
      </p:sp>
      <p:sp>
        <p:nvSpPr>
          <p:cNvPr id="12" name="Пятно 2 11">
            <a:extLst>
              <a:ext uri="{FF2B5EF4-FFF2-40B4-BE49-F238E27FC236}">
                <a16:creationId xmlns:a16="http://schemas.microsoft.com/office/drawing/2014/main" id="{00000000-0008-0000-0000-000023000000}"/>
              </a:ext>
            </a:extLst>
          </p:cNvPr>
          <p:cNvSpPr/>
          <p:nvPr/>
        </p:nvSpPr>
        <p:spPr>
          <a:xfrm>
            <a:off x="0" y="19835812"/>
            <a:ext cx="964406" cy="841942"/>
          </a:xfrm>
          <a:prstGeom prst="irregularSeal2">
            <a:avLst/>
          </a:prstGeom>
          <a:solidFill>
            <a:srgbClr val="FF0000"/>
          </a:solidFill>
          <a:ln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>
                <a:solidFill>
                  <a:sysClr val="windowText" lastClr="000000"/>
                </a:solidFill>
              </a:rPr>
              <a:t>12</a:t>
            </a:r>
          </a:p>
        </p:txBody>
      </p:sp>
      <p:sp>
        <p:nvSpPr>
          <p:cNvPr id="13" name="Пятно 2 12">
            <a:extLst>
              <a:ext uri="{FF2B5EF4-FFF2-40B4-BE49-F238E27FC236}">
                <a16:creationId xmlns:a16="http://schemas.microsoft.com/office/drawing/2014/main" id="{00000000-0008-0000-0000-000029000000}"/>
              </a:ext>
            </a:extLst>
          </p:cNvPr>
          <p:cNvSpPr/>
          <p:nvPr/>
        </p:nvSpPr>
        <p:spPr>
          <a:xfrm>
            <a:off x="0" y="18409227"/>
            <a:ext cx="975755" cy="885207"/>
          </a:xfrm>
          <a:prstGeom prst="irregularSeal2">
            <a:avLst/>
          </a:prstGeom>
          <a:solidFill>
            <a:srgbClr val="FF0000"/>
          </a:solidFill>
          <a:ln>
            <a:solidFill>
              <a:sysClr val="windowText" lastClr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600">
                <a:solidFill>
                  <a:sysClr val="windowText" lastClr="000000"/>
                </a:solidFill>
              </a:rPr>
              <a:t>10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CE525E-F61E-42CA-88D8-35D723DF7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1635" y="1052736"/>
            <a:ext cx="9750365" cy="537496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37442D62-7124-448D-BB7E-C1AA48E13A2A}"/>
              </a:ext>
            </a:extLst>
          </p:cNvPr>
          <p:cNvSpPr/>
          <p:nvPr/>
        </p:nvSpPr>
        <p:spPr>
          <a:xfrm>
            <a:off x="2667000" y="304800"/>
            <a:ext cx="8715412" cy="648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Статистический анализ №1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CC7F3C0-D04F-49BD-90A1-EC238FF1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962353"/>
            <a:ext cx="9403939" cy="475252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71B70B-F3C3-4BF5-8532-6BA2E8C9DC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000" y="5517232"/>
            <a:ext cx="3780952" cy="11714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3">
            <a:extLst>
              <a:ext uri="{FF2B5EF4-FFF2-40B4-BE49-F238E27FC236}">
                <a16:creationId xmlns:a16="http://schemas.microsoft.com/office/drawing/2014/main" id="{5600B15D-917E-4797-9376-67D8591BF541}"/>
              </a:ext>
            </a:extLst>
          </p:cNvPr>
          <p:cNvSpPr/>
          <p:nvPr/>
        </p:nvSpPr>
        <p:spPr>
          <a:xfrm>
            <a:off x="2770272" y="185957"/>
            <a:ext cx="8715412" cy="648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целевого состояния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75BF2B-AAD3-4311-ABCC-A30D407E3B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213" b="-15056"/>
          <a:stretch/>
        </p:blipFill>
        <p:spPr>
          <a:xfrm>
            <a:off x="4583832" y="896371"/>
            <a:ext cx="5088292" cy="4629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820E92-6630-42E9-8AEC-31DFBB881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6146356"/>
            <a:ext cx="6114286" cy="6761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0F6DA79-C1E8-4EDA-827E-F87657B9A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5453" y="6105156"/>
            <a:ext cx="1916959" cy="71739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8B3648-4984-4BEB-94E0-13D87A3CD9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272" y="1209918"/>
            <a:ext cx="9095238" cy="48952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3">
            <a:extLst>
              <a:ext uri="{FF2B5EF4-FFF2-40B4-BE49-F238E27FC236}">
                <a16:creationId xmlns:a16="http://schemas.microsoft.com/office/drawing/2014/main" id="{5600B15D-917E-4797-9376-67D8591BF541}"/>
              </a:ext>
            </a:extLst>
          </p:cNvPr>
          <p:cNvSpPr/>
          <p:nvPr/>
        </p:nvSpPr>
        <p:spPr>
          <a:xfrm>
            <a:off x="2667000" y="304800"/>
            <a:ext cx="8715412" cy="648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мероприятий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77FF3A3-3DBE-43C4-A4CA-ED8718F6E9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4256079"/>
              </p:ext>
            </p:extLst>
          </p:nvPr>
        </p:nvGraphicFramePr>
        <p:xfrm>
          <a:off x="2423592" y="1052736"/>
          <a:ext cx="9644129" cy="5730856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4632220">
                  <a:extLst>
                    <a:ext uri="{9D8B030D-6E8A-4147-A177-3AD203B41FA5}">
                      <a16:colId xmlns:a16="http://schemas.microsoft.com/office/drawing/2014/main" val="910035929"/>
                    </a:ext>
                  </a:extLst>
                </a:gridCol>
                <a:gridCol w="1572433">
                  <a:extLst>
                    <a:ext uri="{9D8B030D-6E8A-4147-A177-3AD203B41FA5}">
                      <a16:colId xmlns:a16="http://schemas.microsoft.com/office/drawing/2014/main" val="4092918205"/>
                    </a:ext>
                  </a:extLst>
                </a:gridCol>
                <a:gridCol w="1720204">
                  <a:extLst>
                    <a:ext uri="{9D8B030D-6E8A-4147-A177-3AD203B41FA5}">
                      <a16:colId xmlns:a16="http://schemas.microsoft.com/office/drawing/2014/main" val="2083594419"/>
                    </a:ext>
                  </a:extLst>
                </a:gridCol>
                <a:gridCol w="1719272">
                  <a:extLst>
                    <a:ext uri="{9D8B030D-6E8A-4147-A177-3AD203B41FA5}">
                      <a16:colId xmlns:a16="http://schemas.microsoft.com/office/drawing/2014/main" val="3603158659"/>
                    </a:ext>
                  </a:extLst>
                </a:gridCol>
              </a:tblGrid>
              <a:tr h="2337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37" marR="53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Ответственный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37" marR="53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Сроки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37" marR="5383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Статус реализации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37" marR="53837" marT="0" marB="0"/>
                </a:tc>
                <a:extLst>
                  <a:ext uri="{0D108BD9-81ED-4DB2-BD59-A6C34878D82A}">
                    <a16:rowId xmlns:a16="http://schemas.microsoft.com/office/drawing/2014/main" val="2266983079"/>
                  </a:ext>
                </a:extLst>
              </a:tr>
              <a:tr h="5002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Создание на платформе АИС-мероприятие раздела "Областные профильные летние лагеря"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Зарайский С.О.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7 апреля по 21 апреля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37" marR="53837" marT="0" marB="0"/>
                </a:tc>
                <a:extLst>
                  <a:ext uri="{0D108BD9-81ED-4DB2-BD59-A6C34878D82A}">
                    <a16:rowId xmlns:a16="http://schemas.microsoft.com/office/drawing/2014/main" val="2659380993"/>
                  </a:ext>
                </a:extLst>
              </a:tr>
              <a:tr h="58824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Разработка "Стандарта подачи документов для заезда в лагерь" (инструкция, положение, перечень необходимых документов)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Склярова Е.В.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7 апреля по 21 апреля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37" marR="53837" marT="0" marB="0"/>
                </a:tc>
                <a:extLst>
                  <a:ext uri="{0D108BD9-81ED-4DB2-BD59-A6C34878D82A}">
                    <a16:rowId xmlns:a16="http://schemas.microsoft.com/office/drawing/2014/main" val="1002052670"/>
                  </a:ext>
                </a:extLst>
              </a:tr>
              <a:tr h="75039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Размещение "Стандарта подачи документов для заезда в лагерь" на сайте ГАНОУ ВО Регионального центра "Орион"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Склярова Е.В.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24 апреля по 15 мая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37" marR="53837" marT="0" marB="0"/>
                </a:tc>
                <a:extLst>
                  <a:ext uri="{0D108BD9-81ED-4DB2-BD59-A6C34878D82A}">
                    <a16:rowId xmlns:a16="http://schemas.microsoft.com/office/drawing/2014/main" val="3893804140"/>
                  </a:ext>
                </a:extLst>
              </a:tr>
              <a:tr h="5002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Размещение списка необходимых медицинских документов на сайте ГАНОУ ВО Регионального центра "Орион"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Киселева Д.В.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24 апреля по 15 мая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37" marR="53837" marT="0" marB="0"/>
                </a:tc>
                <a:extLst>
                  <a:ext uri="{0D108BD9-81ED-4DB2-BD59-A6C34878D82A}">
                    <a16:rowId xmlns:a16="http://schemas.microsoft.com/office/drawing/2014/main" val="2709553102"/>
                  </a:ext>
                </a:extLst>
              </a:tr>
              <a:tr h="41032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Корректировка памятки для родителей по формированию двух комплектов документов (медицинских, общих)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Киселева Д.В.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24 апреля по 15 мая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37" marR="53837" marT="0" marB="0"/>
                </a:tc>
                <a:extLst>
                  <a:ext uri="{0D108BD9-81ED-4DB2-BD59-A6C34878D82A}">
                    <a16:rowId xmlns:a16="http://schemas.microsoft.com/office/drawing/2014/main" val="2469246546"/>
                  </a:ext>
                </a:extLst>
              </a:tr>
              <a:tr h="6201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Разработка указателей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Мягкая А.С.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15 мая по 31 мая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37" marR="53837" marT="0" marB="0"/>
                </a:tc>
                <a:extLst>
                  <a:ext uri="{0D108BD9-81ED-4DB2-BD59-A6C34878D82A}">
                    <a16:rowId xmlns:a16="http://schemas.microsoft.com/office/drawing/2014/main" val="807082036"/>
                  </a:ext>
                </a:extLst>
              </a:tr>
              <a:tr h="5002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Оформление стоек регистрации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Мягкая А.С.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15 мая по 31 мая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37" marR="53837" marT="0" marB="0"/>
                </a:tc>
                <a:extLst>
                  <a:ext uri="{0D108BD9-81ED-4DB2-BD59-A6C34878D82A}">
                    <a16:rowId xmlns:a16="http://schemas.microsoft.com/office/drawing/2014/main" val="3139578841"/>
                  </a:ext>
                </a:extLst>
              </a:tr>
              <a:tr h="5002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Разработка алгоритма работы сотрудников регистрации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Чичирина М.А.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7 апреля по 28 апреля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37" marR="53837" marT="0" marB="0"/>
                </a:tc>
                <a:extLst>
                  <a:ext uri="{0D108BD9-81ED-4DB2-BD59-A6C34878D82A}">
                    <a16:rowId xmlns:a16="http://schemas.microsoft.com/office/drawing/2014/main" val="3038726597"/>
                  </a:ext>
                </a:extLst>
              </a:tr>
              <a:tr h="10396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Разработка  Регламента  для сотрудников зоны регистрации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Чичирина М.А.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 7 апреля по 28 апреля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Реализовано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837" marR="53837" marT="0" marB="0"/>
                </a:tc>
                <a:extLst>
                  <a:ext uri="{0D108BD9-81ED-4DB2-BD59-A6C34878D82A}">
                    <a16:rowId xmlns:a16="http://schemas.microsoft.com/office/drawing/2014/main" val="126995061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37442D62-7124-448D-BB7E-C1AA48E13A2A}"/>
              </a:ext>
            </a:extLst>
          </p:cNvPr>
          <p:cNvSpPr/>
          <p:nvPr/>
        </p:nvSpPr>
        <p:spPr>
          <a:xfrm>
            <a:off x="2667000" y="304800"/>
            <a:ext cx="8715412" cy="6480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3E26BB21-B924-4679-860F-D04395B953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4954503"/>
              </p:ext>
            </p:extLst>
          </p:nvPr>
        </p:nvGraphicFramePr>
        <p:xfrm>
          <a:off x="2495600" y="2311908"/>
          <a:ext cx="9504064" cy="22341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46813">
                  <a:extLst>
                    <a:ext uri="{9D8B030D-6E8A-4147-A177-3AD203B41FA5}">
                      <a16:colId xmlns:a16="http://schemas.microsoft.com/office/drawing/2014/main" val="15482097"/>
                    </a:ext>
                  </a:extLst>
                </a:gridCol>
                <a:gridCol w="832951">
                  <a:extLst>
                    <a:ext uri="{9D8B030D-6E8A-4147-A177-3AD203B41FA5}">
                      <a16:colId xmlns:a16="http://schemas.microsoft.com/office/drawing/2014/main" val="1692481788"/>
                    </a:ext>
                  </a:extLst>
                </a:gridCol>
                <a:gridCol w="1659052">
                  <a:extLst>
                    <a:ext uri="{9D8B030D-6E8A-4147-A177-3AD203B41FA5}">
                      <a16:colId xmlns:a16="http://schemas.microsoft.com/office/drawing/2014/main" val="3693509569"/>
                    </a:ext>
                  </a:extLst>
                </a:gridCol>
                <a:gridCol w="1632624">
                  <a:extLst>
                    <a:ext uri="{9D8B030D-6E8A-4147-A177-3AD203B41FA5}">
                      <a16:colId xmlns:a16="http://schemas.microsoft.com/office/drawing/2014/main" val="2131894478"/>
                    </a:ext>
                  </a:extLst>
                </a:gridCol>
                <a:gridCol w="1632624">
                  <a:extLst>
                    <a:ext uri="{9D8B030D-6E8A-4147-A177-3AD203B41FA5}">
                      <a16:colId xmlns:a16="http://schemas.microsoft.com/office/drawing/2014/main" val="3554565451"/>
                    </a:ext>
                  </a:extLst>
                </a:gridCol>
              </a:tblGrid>
              <a:tr h="498462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Наименование цели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7587" marR="67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Ед. изм.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7587" marR="67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Текущий показатель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7587" marR="67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Целевой показатель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7587" marR="67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Фактический показатель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7587" marR="67587" marT="0" marB="0"/>
                </a:tc>
                <a:extLst>
                  <a:ext uri="{0D108BD9-81ED-4DB2-BD59-A6C34878D82A}">
                    <a16:rowId xmlns:a16="http://schemas.microsoft.com/office/drawing/2014/main" val="224054739"/>
                  </a:ext>
                </a:extLst>
              </a:tr>
              <a:tr h="131175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Сокращение времени прохождения процедуры регистрации</a:t>
                      </a:r>
                    </a:p>
                  </a:txBody>
                  <a:tcPr marL="67587" marR="67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Время мин/ на 1 ребёнка</a:t>
                      </a:r>
                    </a:p>
                  </a:txBody>
                  <a:tcPr marL="67587" marR="67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30</a:t>
                      </a:r>
                    </a:p>
                  </a:txBody>
                  <a:tcPr marL="67587" marR="67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7587" marR="67587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</a:rPr>
                        <a:t>10</a:t>
                      </a:r>
                    </a:p>
                  </a:txBody>
                  <a:tcPr marL="67587" marR="67587" marT="0" marB="0"/>
                </a:tc>
                <a:extLst>
                  <a:ext uri="{0D108BD9-81ED-4DB2-BD59-A6C34878D82A}">
                    <a16:rowId xmlns:a16="http://schemas.microsoft.com/office/drawing/2014/main" val="2406834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28450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2853</TotalTime>
  <Words>441</Words>
  <Application>Microsoft Office PowerPoint</Application>
  <PresentationFormat>Широкоэкранный</PresentationFormat>
  <Paragraphs>93</Paragraphs>
  <Slides>18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Orion_present_shablon</dc:title>
  <dc:creator>User</dc:creator>
  <cp:lastModifiedBy>User</cp:lastModifiedBy>
  <cp:revision>153</cp:revision>
  <dcterms:created xsi:type="dcterms:W3CDTF">2021-03-03T17:14:54Z</dcterms:created>
  <dcterms:modified xsi:type="dcterms:W3CDTF">2023-10-26T14:28:38Z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2021-03-03T00:00:00Z</vt:filetime>
  </property>
  <property fmtid="{D5CDD505-2E9C-101B-9397-08002B2CF9AE}" pid="3" name="LastSaved">
    <vt:filetime>2021-03-03T00:00:00Z</vt:filetime>
  </property>
</Properties>
</file>